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5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69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DA76A82-114E-4F02-A2C1-DCF2A9AAD512}" type="datetime1">
              <a:rPr lang="ko-KR" altLang="en-US"/>
              <a:pPr lvl="0">
                <a:defRPr/>
              </a:pPr>
              <a:t>2026-01-08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B88ED-ED0D-4009-ADB0-26E6F34176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7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7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93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48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83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3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0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1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562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057A8-367D-406E-8BF1-42B99CDA50E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4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10" Type="http://schemas.openxmlformats.org/officeDocument/2006/relationships/image" Target="../media/image12.jpeg"  /><Relationship Id="rId11" Type="http://schemas.openxmlformats.org/officeDocument/2006/relationships/image" Target="../media/image13.jpeg"  /><Relationship Id="rId12" Type="http://schemas.openxmlformats.org/officeDocument/2006/relationships/image" Target="../media/image14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957" y="5117754"/>
            <a:ext cx="6179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이성훈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전광수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정순원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황찬주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김선중 진수빈 신서인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배상운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11957" y="3717033"/>
            <a:ext cx="6480043" cy="140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논산 딸기축제 홈페이지</a:t>
            </a:r>
            <a:endParaRPr lang="en-US" altLang="ko-KR" sz="4267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구축 프로젝트</a:t>
            </a:r>
            <a:endParaRPr lang="en-US" altLang="ko-KR" sz="4267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48235" y="3898894"/>
            <a:ext cx="192021" cy="1632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54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40" y="1030310"/>
            <a:ext cx="10144259" cy="582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965916"/>
            <a:ext cx="10170017" cy="589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 </a:t>
            </a:r>
            <a:r>
              <a:rPr lang="en-US" altLang="ko-KR" b="1"/>
              <a:t>-</a:t>
            </a:r>
            <a:r>
              <a:rPr lang="ko-KR" altLang="en-US" b="1"/>
              <a:t> 회원가입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7558" y="2112351"/>
            <a:ext cx="4953547" cy="45118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84948" y="2117248"/>
            <a:ext cx="4840351" cy="451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로그인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9713" y="2142775"/>
            <a:ext cx="9346512" cy="4112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마이페이지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5556" y="2043993"/>
            <a:ext cx="9293888" cy="421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(1)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4626" y="2177643"/>
            <a:ext cx="9284624" cy="416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(2)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5631" y="2155353"/>
            <a:ext cx="8422392" cy="377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(3)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8363" y="2083976"/>
            <a:ext cx="9478400" cy="429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011680" y="2182415"/>
            <a:ext cx="11329259" cy="39943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3600" dirty="0" smtClean="0"/>
              <a:t>프로젝트 소개</a:t>
            </a:r>
            <a:endParaRPr lang="en-US" altLang="ko-KR" sz="3600" dirty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과정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시연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코드 설명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en-US" altLang="ko-KR" sz="3600" dirty="0" smtClean="0"/>
              <a:t>Q&amp;A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1720" y="617220"/>
            <a:ext cx="12192000" cy="117928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ko-KR" altLang="en-US" sz="5400" dirty="0" smtClean="0"/>
              <a:t>목차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154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(4)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5761" y="2047493"/>
            <a:ext cx="9451543" cy="424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(5)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679" y="2233183"/>
            <a:ext cx="9332268" cy="42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(6)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773" y="2149067"/>
            <a:ext cx="9373829" cy="4123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갤러리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8440" y="1979279"/>
            <a:ext cx="4852871" cy="44393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630" y="2072977"/>
            <a:ext cx="4993181" cy="426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날씨</a:t>
            </a:r>
            <a:r>
              <a:rPr lang="en-US" altLang="ko-KR" b="1"/>
              <a:t>,</a:t>
            </a:r>
            <a:r>
              <a:rPr lang="ko-KR" altLang="en-US" b="1"/>
              <a:t> 지도</a:t>
            </a:r>
            <a:r>
              <a:rPr lang="en-US" altLang="ko-KR" b="1"/>
              <a:t>,</a:t>
            </a:r>
            <a:r>
              <a:rPr lang="ko-KR" altLang="en-US" b="1"/>
              <a:t> 챗봇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411" y="2153830"/>
            <a:ext cx="9357430" cy="4169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이미지 업로드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6933" y="2218994"/>
            <a:ext cx="9173851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pic>
        <p:nvPicPr>
          <p:cNvPr id="19" name="내용 개체 틀 18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3018145" y="2218994"/>
            <a:ext cx="8662176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6474" y="2168146"/>
            <a:ext cx="9309360" cy="4053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9189" y="2119129"/>
            <a:ext cx="9239312" cy="4126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2986" y="2101132"/>
            <a:ext cx="9258003" cy="4300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159563" y="1160861"/>
            <a:ext cx="3593205" cy="1902313"/>
            <a:chOff x="1992869" y="1179288"/>
            <a:chExt cx="3593205" cy="327123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992869" y="1179288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867" y="1315694"/>
              <a:ext cx="34420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추진배경 및 </a:t>
              </a:r>
              <a:r>
                <a:rPr lang="ko-KR" altLang="en-US" b="1" dirty="0" smtClean="0"/>
                <a:t>필요성</a:t>
              </a:r>
              <a:r>
                <a:rPr lang="en-US" altLang="ko-KR" b="1" dirty="0" smtClean="0"/>
                <a:t>(WHY)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성공 개최 지원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공식 정보 통합</a:t>
              </a:r>
              <a:r>
                <a:rPr lang="en-US" altLang="ko-KR" dirty="0"/>
                <a:t>·</a:t>
              </a:r>
              <a:r>
                <a:rPr lang="ko-KR" altLang="en-US" dirty="0"/>
                <a:t>신속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디지털 환경 대응 온라인 홍보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전시</a:t>
              </a:r>
              <a:r>
                <a:rPr lang="en-US" altLang="ko-KR" dirty="0"/>
                <a:t>·</a:t>
              </a:r>
              <a:r>
                <a:rPr lang="ko-KR" altLang="en-US" dirty="0"/>
                <a:t>체험 중심 콘텐츠 필요</a:t>
              </a:r>
              <a:endParaRPr lang="en-US" altLang="ko-KR" dirty="0" smtClean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268515" y="4738380"/>
            <a:ext cx="3593203" cy="1997648"/>
            <a:chOff x="2159563" y="4968121"/>
            <a:chExt cx="3498014" cy="3444227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159563" y="4968121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60316" y="5177614"/>
              <a:ext cx="32583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기대효과</a:t>
              </a:r>
              <a:r>
                <a:rPr lang="en-US" altLang="ko-KR" b="1" dirty="0"/>
                <a:t>(RESULT</a:t>
              </a:r>
              <a:r>
                <a:rPr lang="en-US" altLang="ko-KR" b="1" dirty="0" smtClean="0"/>
                <a:t>)</a:t>
              </a:r>
              <a:endParaRPr lang="en-US" altLang="ko-KR" dirty="0"/>
            </a:p>
            <a:p>
              <a:endParaRPr lang="en-US" altLang="ko-KR" dirty="0" smtClean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공식 홍보 창구 확립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행사 인지도</a:t>
              </a:r>
              <a:r>
                <a:rPr lang="en-US" altLang="ko-KR" dirty="0"/>
                <a:t>·</a:t>
              </a:r>
              <a:r>
                <a:rPr lang="ko-KR" altLang="en-US" dirty="0"/>
                <a:t>참여도 제고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다양한 환경에서 최적 이용환경 제공</a:t>
              </a:r>
              <a:endParaRPr lang="en-US" altLang="ko-KR" dirty="0" smtClean="0"/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6043728" y="1615157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001879" y="1116932"/>
            <a:ext cx="3593205" cy="1902313"/>
            <a:chOff x="7825314" y="801257"/>
            <a:chExt cx="3593205" cy="327123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825314" y="801257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36" y="1022253"/>
              <a:ext cx="3275322" cy="147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추진방향 </a:t>
              </a:r>
              <a:r>
                <a:rPr lang="en-US" altLang="ko-KR" b="1" dirty="0"/>
                <a:t>(</a:t>
              </a:r>
              <a:r>
                <a:rPr lang="en-US" altLang="ko-KR" b="1" dirty="0" smtClean="0"/>
                <a:t>HOW)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사용자 중심 정보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안정성 기반 시스템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확장</a:t>
              </a:r>
              <a:r>
                <a:rPr lang="en-US" altLang="ko-KR" dirty="0"/>
                <a:t>·</a:t>
              </a:r>
              <a:r>
                <a:rPr lang="ko-KR" altLang="en-US" dirty="0"/>
                <a:t>연계 가능한 플랫폼</a:t>
              </a:r>
              <a:endParaRPr lang="en-US" altLang="ko-KR" dirty="0" smtClean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30483" y="4738379"/>
            <a:ext cx="3593206" cy="1997648"/>
            <a:chOff x="7849367" y="4983656"/>
            <a:chExt cx="3498014" cy="344422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849367" y="4983656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996" y="5154598"/>
              <a:ext cx="3378183" cy="254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 목표</a:t>
              </a:r>
              <a:r>
                <a:rPr lang="en-US" altLang="ko-KR" b="1" dirty="0"/>
                <a:t>(WHAT)</a:t>
              </a:r>
              <a:endParaRPr lang="en-US" altLang="ko-KR" b="1" dirty="0" smtClean="0"/>
            </a:p>
            <a:p>
              <a:pPr algn="ctr"/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양방향 </a:t>
              </a:r>
              <a:r>
                <a:rPr lang="ko-KR" altLang="en-US" dirty="0" err="1"/>
                <a:t>소통형</a:t>
              </a:r>
              <a:r>
                <a:rPr lang="ko-KR" altLang="en-US" dirty="0"/>
                <a:t> 홈페이지 구축</a:t>
              </a:r>
            </a:p>
            <a:p>
              <a:r>
                <a:rPr lang="en-US" altLang="ko-KR" dirty="0" smtClean="0"/>
                <a:t>• </a:t>
              </a:r>
              <a:r>
                <a:rPr lang="ko-KR" altLang="en-US" dirty="0"/>
                <a:t>웹 접근성</a:t>
              </a:r>
              <a:r>
                <a:rPr lang="en-US" altLang="ko-KR" dirty="0"/>
                <a:t>·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호환성 확보</a:t>
              </a:r>
              <a:endParaRPr lang="en-US" altLang="ko-KR" dirty="0" smtClean="0"/>
            </a:p>
            <a:p>
              <a:pPr algn="ctr"/>
              <a:endParaRPr lang="en-US" altLang="ko-KR" dirty="0" smtClean="0"/>
            </a:p>
          </p:txBody>
        </p:sp>
      </p:grpSp>
      <p:sp>
        <p:nvSpPr>
          <p:cNvPr id="22" name="오른쪽 화살표 21"/>
          <p:cNvSpPr/>
          <p:nvPr/>
        </p:nvSpPr>
        <p:spPr>
          <a:xfrm rot="5400000">
            <a:off x="9048357" y="3379118"/>
            <a:ext cx="1500246" cy="97879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3750">
                <a:srgbClr val="276298"/>
              </a:gs>
              <a:gs pos="2750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6043728" y="5114901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rgbClr val="1C3158"/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3674" y="2068336"/>
            <a:ext cx="9436628" cy="4150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324" y="2117862"/>
            <a:ext cx="9265942" cy="429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3580" y="2099027"/>
            <a:ext cx="9377273" cy="4485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0326" y="2099028"/>
            <a:ext cx="9416700" cy="45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프로젝트 코드 설명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925" y="2143837"/>
            <a:ext cx="4505954" cy="41137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2751" y="2132679"/>
            <a:ext cx="5095775" cy="4118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프로젝트 코드 설명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9311" y="2121620"/>
            <a:ext cx="4671503" cy="41493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38877" y="2137997"/>
            <a:ext cx="4663963" cy="4143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6600"/>
              <a:t>4. </a:t>
            </a:r>
            <a:r>
              <a:rPr lang="ko-KR" altLang="en-US" sz="6600"/>
              <a:t>프로젝트 시연</a:t>
            </a:r>
          </a:p>
          <a:p>
            <a:pPr lvl="0">
              <a:defRPr/>
            </a:pPr>
            <a:endParaRPr lang="ko-KR" altLang="en-US" sz="6600"/>
          </a:p>
        </p:txBody>
      </p:sp>
      <p:sp>
        <p:nvSpPr>
          <p:cNvPr id="4" name="TextBox 3"/>
          <p:cNvSpPr txBox="1"/>
          <p:nvPr/>
        </p:nvSpPr>
        <p:spPr>
          <a:xfrm>
            <a:off x="3051810" y="4650493"/>
            <a:ext cx="5819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2800" b="0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"/>
              </a:rPr>
              <a:t>www.youtube.com/@파란장미-z5q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081" y="1731901"/>
            <a:ext cx="11081981" cy="303116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5400" dirty="0" err="1" smtClean="0">
                <a:latin typeface="Arial"/>
                <a:cs typeface="Arial"/>
              </a:rPr>
              <a:t>Github</a:t>
            </a:r>
            <a:r>
              <a:rPr lang="en-US" altLang="ko-KR" sz="5400" dirty="0" smtClean="0">
                <a:latin typeface="Arial"/>
                <a:cs typeface="Arial"/>
              </a:rPr>
              <a:t> </a:t>
            </a:r>
            <a:r>
              <a:rPr lang="ko-KR" altLang="en-US" sz="5400" dirty="0" smtClean="0">
                <a:latin typeface="Arial"/>
                <a:cs typeface="Arial"/>
              </a:rPr>
              <a:t>주소 </a:t>
            </a:r>
            <a:r>
              <a:rPr lang="en-US" altLang="ko-KR" sz="6600" dirty="0" smtClean="0">
                <a:latin typeface="Arial"/>
                <a:cs typeface="Arial"/>
              </a:rPr>
              <a:t/>
            </a:r>
            <a:br>
              <a:rPr lang="en-US" altLang="ko-KR" sz="6600" dirty="0" smtClean="0">
                <a:latin typeface="Arial"/>
                <a:cs typeface="Arial"/>
              </a:rPr>
            </a:br>
            <a:r>
              <a:rPr lang="en-US" altLang="ko-KR" sz="6600" dirty="0" smtClean="0">
                <a:latin typeface="Arial"/>
                <a:cs typeface="Arial"/>
              </a:rPr>
              <a:t/>
            </a:r>
            <a:br>
              <a:rPr lang="en-US" altLang="ko-KR" sz="6600" dirty="0" smtClean="0">
                <a:latin typeface="Arial"/>
                <a:cs typeface="Arial"/>
              </a:rPr>
            </a:br>
            <a:r>
              <a:rPr lang="en-US" altLang="ko-KR" sz="4800" dirty="0" smtClean="0">
                <a:latin typeface="Arial"/>
                <a:cs typeface="Arial"/>
              </a:rPr>
              <a:t>https</a:t>
            </a:r>
            <a:r>
              <a:rPr lang="en-US" altLang="ko-KR" sz="4800" dirty="0">
                <a:latin typeface="Arial"/>
                <a:cs typeface="Arial"/>
              </a:rPr>
              <a:t>://github.com/FestivalWeb/Festival</a:t>
            </a:r>
            <a:endParaRPr lang="ko-KR" altLang="en-US"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Q&amp;A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34009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9599" y="923511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제작환경</a:t>
            </a:r>
            <a:endParaRPr 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639599" y="2301395"/>
            <a:ext cx="8670826" cy="688827"/>
            <a:chOff x="2639616" y="2068441"/>
            <a:chExt cx="8216900" cy="688827"/>
          </a:xfrm>
        </p:grpSpPr>
        <p:sp>
          <p:nvSpPr>
            <p:cNvPr id="6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6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639599" y="3039059"/>
            <a:ext cx="8670826" cy="688827"/>
            <a:chOff x="2639616" y="2068441"/>
            <a:chExt cx="8216900" cy="688827"/>
          </a:xfrm>
        </p:grpSpPr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>
              <a:stCxn id="11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639599" y="3798147"/>
            <a:ext cx="8670826" cy="688827"/>
            <a:chOff x="2639616" y="2068441"/>
            <a:chExt cx="8216900" cy="688827"/>
          </a:xfrm>
        </p:grpSpPr>
        <p:sp>
          <p:nvSpPr>
            <p:cNvPr id="1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>
              <a:stCxn id="1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639599" y="4551455"/>
            <a:ext cx="8670826" cy="688827"/>
            <a:chOff x="2639616" y="2068441"/>
            <a:chExt cx="8216900" cy="688827"/>
          </a:xfrm>
        </p:grpSpPr>
        <p:sp>
          <p:nvSpPr>
            <p:cNvPr id="1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stCxn id="1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639599" y="6098158"/>
            <a:ext cx="8670826" cy="688827"/>
            <a:chOff x="2639616" y="2068441"/>
            <a:chExt cx="8216900" cy="688827"/>
          </a:xfrm>
        </p:grpSpPr>
        <p:sp>
          <p:nvSpPr>
            <p:cNvPr id="20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>
              <a:stCxn id="20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1644685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언어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240595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Frame Work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3897689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화면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462863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DB &amp; </a:t>
            </a:r>
            <a:r>
              <a:rPr lang="ko-KR" altLang="en-US" sz="2400" b="1" dirty="0" smtClean="0"/>
              <a:t>형상관리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6174556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API</a:t>
            </a:r>
            <a:endParaRPr lang="ko-KR" altLang="en-US" sz="24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036214" y="1615266"/>
            <a:ext cx="1184776" cy="542643"/>
            <a:chOff x="4944749" y="2068441"/>
            <a:chExt cx="1184776" cy="5426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5E33B24-4D7A-DBE8-1F93-94F3E069EC60}"/>
                </a:ext>
              </a:extLst>
            </p:cNvPr>
            <p:cNvGrpSpPr/>
            <p:nvPr/>
          </p:nvGrpSpPr>
          <p:grpSpPr>
            <a:xfrm>
              <a:off x="4944749" y="2098097"/>
              <a:ext cx="1184776" cy="512987"/>
              <a:chOff x="3714749" y="1209755"/>
              <a:chExt cx="1267828" cy="54894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558F59F-47C9-71D6-C4ED-3E1850AD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4749" y="1209755"/>
                <a:ext cx="1048858" cy="54894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295352-B006-8C9C-F1E8-C569FFAB823D}"/>
                  </a:ext>
                </a:extLst>
              </p:cNvPr>
              <p:cNvSpPr txBox="1"/>
              <p:nvPr/>
            </p:nvSpPr>
            <p:spPr>
              <a:xfrm>
                <a:off x="4544637" y="1209755"/>
                <a:ext cx="43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5B5B"/>
                    </a:solidFill>
                  </a:rPr>
                  <a:t>17</a:t>
                </a:r>
                <a:endParaRPr lang="ko-KR" altLang="en-US" sz="1200" b="1" dirty="0">
                  <a:solidFill>
                    <a:srgbClr val="FF5B5B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09957" y="2068441"/>
              <a:ext cx="267286" cy="244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639599" y="5295460"/>
            <a:ext cx="8670826" cy="688827"/>
            <a:chOff x="2639616" y="2068441"/>
            <a:chExt cx="8216900" cy="688827"/>
          </a:xfrm>
        </p:grpSpPr>
        <p:sp>
          <p:nvSpPr>
            <p:cNvPr id="3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>
              <a:stCxn id="3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639599" y="1538519"/>
            <a:ext cx="8670826" cy="688827"/>
            <a:chOff x="2639616" y="2068441"/>
            <a:chExt cx="8216900" cy="688827"/>
          </a:xfrm>
        </p:grpSpPr>
        <p:sp>
          <p:nvSpPr>
            <p:cNvPr id="3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="" xmlns:ask="http://schemas.microsoft.com/office/drawing/2018/sketchyshapes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313474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IDE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3" y="540189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Server &amp;  </a:t>
            </a:r>
            <a:r>
              <a:rPr lang="ko-KR" altLang="en-US" sz="2400" b="1" dirty="0" smtClean="0"/>
              <a:t>기타</a:t>
            </a:r>
            <a:endParaRPr lang="ko-KR" altLang="en-US" sz="2400" b="1" dirty="0"/>
          </a:p>
        </p:txBody>
      </p: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20828832-6B0C-72AA-A180-05E95DCC6AF0}"/>
              </a:ext>
            </a:extLst>
          </p:cNvPr>
          <p:cNvGrpSpPr/>
          <p:nvPr/>
        </p:nvGrpSpPr>
        <p:grpSpPr>
          <a:xfrm>
            <a:off x="6128552" y="4651868"/>
            <a:ext cx="1132945" cy="445503"/>
            <a:chOff x="7020980" y="6572458"/>
            <a:chExt cx="1699417" cy="66825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14034C62-F0DC-0510-C9CF-E2106BAAD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67564" b="755"/>
            <a:stretch/>
          </p:blipFill>
          <p:spPr>
            <a:xfrm>
              <a:off x="7020980" y="6572458"/>
              <a:ext cx="1699417" cy="668254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15" y="4648583"/>
            <a:ext cx="1211943" cy="510890"/>
          </a:xfrm>
          <a:prstGeom prst="rect">
            <a:avLst/>
          </a:prstGeom>
        </p:spPr>
      </p:pic>
      <p:pic>
        <p:nvPicPr>
          <p:cNvPr id="46" name="그림 45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CC30BA38-04D0-F34D-8BCD-D3FA0EBCAB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 t="27941" r="39239" b="27824"/>
          <a:stretch/>
        </p:blipFill>
        <p:spPr>
          <a:xfrm>
            <a:off x="5062220" y="3877540"/>
            <a:ext cx="464069" cy="56693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94" y="3841757"/>
            <a:ext cx="672271" cy="57631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14" y="2418384"/>
            <a:ext cx="1810669" cy="44504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4965878" y="3106248"/>
            <a:ext cx="1568031" cy="534837"/>
          </a:xfrm>
          <a:prstGeom prst="rect">
            <a:avLst/>
          </a:prstGeom>
        </p:spPr>
      </p:pic>
      <p:pic>
        <p:nvPicPr>
          <p:cNvPr id="65" name="Object 44"/>
          <p:cNvPicPr>
            <a:picLocks noChangeAspect="1"/>
          </p:cNvPicPr>
          <p:nvPr/>
        </p:nvPicPr>
        <p:blipFill rotWithShape="1">
          <a:blip r:embed="rId9" cstate="print"/>
          <a:srcRect r="17893" b="11066"/>
          <a:stretch/>
        </p:blipFill>
        <p:spPr>
          <a:xfrm>
            <a:off x="6533909" y="3877540"/>
            <a:ext cx="2399076" cy="51754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4944749" y="5369404"/>
            <a:ext cx="1396087" cy="544088"/>
          </a:xfrm>
          <a:prstGeom prst="rect">
            <a:avLst/>
          </a:prstGeom>
        </p:spPr>
      </p:pic>
      <p:pic>
        <p:nvPicPr>
          <p:cNvPr id="67" name="Picture 4" descr="Oracle]eXERD 사용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78" y="5354153"/>
            <a:ext cx="9160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78" y="6163391"/>
            <a:ext cx="2025765" cy="5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프로젝트 소개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872189"/>
            <a:ext cx="9217024" cy="614197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역할 및 담당</a:t>
            </a:r>
            <a:r>
              <a:rPr lang="en-US" altLang="ko-KR" b="1"/>
              <a:t>(</a:t>
            </a:r>
            <a:r>
              <a:rPr lang="ko-KR" altLang="en-US" b="1"/>
              <a:t>백엔드</a:t>
            </a:r>
            <a:r>
              <a:rPr lang="en-US" altLang="ko-KR" b="1"/>
              <a:t>)</a:t>
            </a:r>
            <a:endParaRPr lang="en-US" b="1"/>
          </a:p>
        </p:txBody>
      </p:sp>
      <p:sp>
        <p:nvSpPr>
          <p:cNvPr id="48" name="사각형: 둥근 모서리 4"/>
          <p:cNvSpPr/>
          <p:nvPr/>
        </p:nvSpPr>
        <p:spPr>
          <a:xfrm>
            <a:off x="2009105" y="1486386"/>
            <a:ext cx="9775188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102676" y="1945440"/>
            <a:ext cx="9681616" cy="3967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sz="2400"/>
              <a:t>      </a:t>
            </a:r>
            <a:r>
              <a:rPr lang="ko-KR" altLang="en-US" sz="2400"/>
              <a:t>이성훈</a:t>
            </a:r>
            <a:r>
              <a:rPr lang="en-US" altLang="ko-KR" sz="2400" b="1"/>
              <a:t>(PM</a:t>
            </a:r>
            <a:r>
              <a:rPr lang="en-US" altLang="ko-KR" sz="2400" b="1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altLang="ko-KR" sz="2400"/>
              <a:t> </a:t>
            </a:r>
            <a:r>
              <a:rPr lang="en-US" altLang="ko-KR"/>
              <a:t>: </a:t>
            </a:r>
            <a:r>
              <a:rPr lang="ko-KR" altLang="en-US" sz="1600"/>
              <a:t>회원가입 및 로그인 인증</a:t>
            </a:r>
            <a:r>
              <a:rPr lang="en-US" altLang="ko-KR" sz="1600"/>
              <a:t>, </a:t>
            </a:r>
            <a:r>
              <a:rPr lang="ko-KR" altLang="en-US" sz="1600"/>
              <a:t>게시판 및 체험부스 설정</a:t>
            </a:r>
            <a:r>
              <a:rPr lang="en-US" altLang="ko-KR" sz="1600"/>
              <a:t>, </a:t>
            </a:r>
            <a:r>
              <a:rPr lang="ko-KR" altLang="en-US" sz="1600"/>
              <a:t>마이페이지 설정 담당</a:t>
            </a:r>
            <a:endParaRPr lang="ko-KR" altLang="en-US" sz="16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     </a:t>
            </a:r>
            <a:r>
              <a:rPr lang="ko-KR" altLang="en-US" sz="2400"/>
              <a:t>전광수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회원가입 및 로그인 인증</a:t>
            </a:r>
            <a:r>
              <a:rPr lang="en-US" altLang="ko-KR"/>
              <a:t>, API </a:t>
            </a:r>
            <a:r>
              <a:rPr lang="ko-KR" altLang="en-US"/>
              <a:t>연동 담당 </a:t>
            </a:r>
            <a:endParaRPr lang="ko-KR" altLang="en-US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      정순원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관리자 권한 및 범위 설정 담당 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     </a:t>
            </a:r>
            <a:r>
              <a:rPr lang="ko-KR" altLang="en-US" sz="2400"/>
              <a:t>김선중</a:t>
            </a:r>
            <a:r>
              <a:rPr lang="en-US" altLang="ko-KR"/>
              <a:t> : </a:t>
            </a:r>
            <a:r>
              <a:rPr lang="ko-KR" altLang="en-US"/>
              <a:t>공지사항 및 게시글 열람 설정</a:t>
            </a:r>
            <a:r>
              <a:rPr lang="en-US" altLang="ko-KR"/>
              <a:t> </a:t>
            </a:r>
            <a:r>
              <a:rPr lang="ko-KR" altLang="en-US"/>
              <a:t>담당</a:t>
            </a:r>
            <a:endParaRPr lang="ko-KR" altLang="en-US"/>
          </a:p>
          <a:p>
            <a:pPr marL="342900" indent="-342900">
              <a:buFont typeface="Arial"/>
              <a:buChar char="•"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     </a:t>
            </a:r>
            <a:r>
              <a:rPr lang="ko-KR" altLang="en-US" sz="2400"/>
              <a:t>황찬주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갤러리 설정 담당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248104" y="2212960"/>
            <a:ext cx="464593" cy="463640"/>
          </a:xfrm>
          <a:prstGeom prst="ellipse">
            <a:avLst/>
          </a:prstGeom>
          <a:solidFill>
            <a:srgbClr val="ffc7ce"/>
          </a:solidFill>
          <a:ln>
            <a:solidFill>
              <a:srgbClr val="ffc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248104" y="2787045"/>
            <a:ext cx="464593" cy="463640"/>
          </a:xfrm>
          <a:prstGeom prst="ellipse">
            <a:avLst/>
          </a:prstGeom>
          <a:solidFill>
            <a:srgbClr val="ffc7ce"/>
          </a:solidFill>
          <a:ln>
            <a:solidFill>
              <a:srgbClr val="ffc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248104" y="3906662"/>
            <a:ext cx="464593" cy="46364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237881" y="4540919"/>
            <a:ext cx="464593" cy="463640"/>
          </a:xfrm>
          <a:prstGeom prst="ellipse">
            <a:avLst/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235314" y="5231793"/>
            <a:ext cx="464593" cy="46364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872189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역할 및 담당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프론트엔드</a:t>
            </a:r>
            <a:r>
              <a:rPr lang="en-US" altLang="ko-KR" b="1" dirty="0" smtClean="0"/>
              <a:t>)</a:t>
            </a:r>
            <a:endParaRPr lang="en-US" b="1" dirty="0"/>
          </a:p>
        </p:txBody>
      </p:sp>
      <p:sp>
        <p:nvSpPr>
          <p:cNvPr id="48" name="사각형: 둥근 모서리 4">
            <a:extLst>
              <a:ext uri="{FF2B5EF4-FFF2-40B4-BE49-F238E27FC236}">
                <a16:creationId xmlns:a16="http://schemas.microsoft.com/office/drawing/2014/main" id="{E4491193-2172-0BB4-DB72-3B4E69F6FFC3}"/>
              </a:ext>
            </a:extLst>
          </p:cNvPr>
          <p:cNvSpPr/>
          <p:nvPr/>
        </p:nvSpPr>
        <p:spPr>
          <a:xfrm>
            <a:off x="2102677" y="1486386"/>
            <a:ext cx="9681615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397408" y="2669663"/>
            <a:ext cx="9386884" cy="2346631"/>
            <a:chOff x="2186417" y="1819657"/>
            <a:chExt cx="9386884" cy="2346631"/>
          </a:xfrm>
        </p:grpSpPr>
        <p:sp>
          <p:nvSpPr>
            <p:cNvPr id="49" name="직사각형 48"/>
            <p:cNvSpPr/>
            <p:nvPr/>
          </p:nvSpPr>
          <p:spPr>
            <a:xfrm>
              <a:off x="2345051" y="1857964"/>
              <a:ext cx="922825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 smtClean="0"/>
                <a:t>진수빈</a:t>
              </a:r>
              <a:r>
                <a:rPr lang="ko-KR" altLang="en-US" sz="2000" dirty="0" smtClean="0"/>
                <a:t>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공지사항 및 게시판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갤러리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체험부스 </a:t>
              </a:r>
              <a:r>
                <a:rPr lang="en-US" altLang="ko-KR" dirty="0" smtClean="0"/>
                <a:t>UI </a:t>
              </a:r>
              <a:r>
                <a:rPr lang="ko-KR" altLang="en-US" dirty="0" smtClean="0"/>
                <a:t>담당</a:t>
              </a:r>
              <a:endParaRPr lang="en-US" altLang="ko-KR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 smtClean="0"/>
            </a:p>
            <a:p>
              <a:endParaRPr lang="en-US" altLang="ko-KR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 err="1" smtClean="0"/>
                <a:t>배상운</a:t>
              </a:r>
              <a:r>
                <a:rPr lang="ko-KR" altLang="en-US" sz="2000" dirty="0" smtClean="0"/>
                <a:t>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로그인 및 회원가입</a:t>
              </a:r>
              <a:r>
                <a:rPr lang="en-US" altLang="ko-KR" dirty="0" smtClean="0"/>
                <a:t>, </a:t>
              </a:r>
              <a:r>
                <a:rPr lang="ko-KR" altLang="en-US" dirty="0" err="1" smtClean="0"/>
                <a:t>마이페이지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UI </a:t>
              </a:r>
              <a:r>
                <a:rPr lang="ko-KR" altLang="en-US" dirty="0" smtClean="0"/>
                <a:t>담당</a:t>
              </a:r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 smtClean="0"/>
                <a:t>신서인</a:t>
              </a:r>
              <a:r>
                <a:rPr lang="ko-KR" altLang="en-US" sz="2000" dirty="0" smtClean="0"/>
                <a:t>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메인 페이지 및 관리자 페이지 </a:t>
              </a:r>
              <a:r>
                <a:rPr lang="en-US" altLang="ko-KR" dirty="0" smtClean="0"/>
                <a:t>UI </a:t>
              </a:r>
              <a:r>
                <a:rPr lang="ko-KR" altLang="en-US" dirty="0" smtClean="0"/>
                <a:t>담당</a:t>
              </a:r>
              <a:endParaRPr lang="en-US" altLang="ko-KR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2186417" y="2759186"/>
              <a:ext cx="464593" cy="463640"/>
            </a:xfrm>
            <a:prstGeom prst="ellipse">
              <a:avLst/>
            </a:prstGeom>
            <a:solidFill>
              <a:srgbClr val="D07876"/>
            </a:solidFill>
            <a:ln>
              <a:solidFill>
                <a:srgbClr val="DA9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2186417" y="3676477"/>
              <a:ext cx="464593" cy="4636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186417" y="1819657"/>
              <a:ext cx="464593" cy="46364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0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7269" y="1009666"/>
            <a:ext cx="9217024" cy="614197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 err="1"/>
              <a:t>간트차트</a:t>
            </a:r>
            <a:endParaRPr lang="en-US" b="1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2" y="1623863"/>
            <a:ext cx="9932354" cy="5234137"/>
          </a:xfrm>
        </p:spPr>
      </p:pic>
    </p:spTree>
    <p:extLst>
      <p:ext uri="{BB962C8B-B14F-4D97-AF65-F5344CB8AC3E}">
        <p14:creationId xmlns:p14="http://schemas.microsoft.com/office/powerpoint/2010/main" val="16295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476</ep:Words>
  <ep:PresentationFormat>와이드스크린</ep:PresentationFormat>
  <ep:Paragraphs>116</ep:Paragraphs>
  <ep:Slides>38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Office 테마</vt:lpstr>
      <vt:lpstr xml:space="preserve">4. 프로젝트 시연 </vt:lpstr>
      <vt:lpstr>Github 주소   https://github.com/FestivalWeb/Festival</vt:lpstr>
      <vt:lpstr>Q&amp;A</vt:lpstr>
      <vt:lpstr>슬라이드 4</vt:lpstr>
      <vt:lpstr>1. 프로젝트 소개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2025-12-26T00:38:29.000</dcterms:created>
  <dc:creator>DJ60104</dc:creator>
  <cp:lastModifiedBy>DJ60115</cp:lastModifiedBy>
  <dcterms:modified xsi:type="dcterms:W3CDTF">2026-01-08T03:17:21.460</dcterms:modified>
  <cp:revision>44</cp:revision>
  <dc:title>PowerPoint 프레젠테이션</dc:title>
  <cp:version>1000.0000.01</cp:version>
</cp:coreProperties>
</file>